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A6F4D3"/>
    <a:srgbClr val="88F0C3"/>
    <a:srgbClr val="F25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9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85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28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41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4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18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25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7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94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6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9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13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62A3-8824-47A6-98B5-E345ADFA8EAE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DC79-201A-4011-8144-7F76D400A6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5E21C3-36E2-4C36-94F9-B2B4F0E5127A}"/>
              </a:ext>
            </a:extLst>
          </p:cNvPr>
          <p:cNvSpPr/>
          <p:nvPr/>
        </p:nvSpPr>
        <p:spPr>
          <a:xfrm>
            <a:off x="0" y="7628120"/>
            <a:ext cx="6858000" cy="227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44000" algn="just"/>
            <a:endParaRPr lang="en-US" altLang="ja-JP" sz="2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044000" algn="just"/>
            <a:endParaRPr lang="en-US" altLang="ja-JP" sz="2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44000" algn="just">
              <a:spcBef>
                <a:spcPts val="1200"/>
              </a:spcBef>
            </a:pPr>
            <a:r>
              <a:rPr lang="ja-JP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232-0044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</a:p>
          <a:p>
            <a:pPr marL="144000" algn="just"/>
            <a:r>
              <a:rPr lang="ja-JP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横浜市南区榎町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丁目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60-4</a:t>
            </a:r>
            <a:endParaRPr lang="ja-JP" altLang="ja-JP" sz="1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44000" algn="just"/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TEL/FAX</a:t>
            </a:r>
            <a:r>
              <a:rPr lang="ja-JP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045-325-7004</a:t>
            </a:r>
            <a:endParaRPr lang="ja-JP" altLang="ja-JP" sz="1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44000" algn="just"/>
            <a:r>
              <a:rPr lang="en-US" altLang="ja-JP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Email		mailtosmallstep@gmail.com</a:t>
            </a:r>
            <a:endParaRPr lang="ja-JP" altLang="ja-JP" sz="1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4B22D6-C66C-42FF-A08F-137C3EE06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878" r="-1"/>
          <a:stretch/>
        </p:blipFill>
        <p:spPr>
          <a:xfrm>
            <a:off x="0" y="4745428"/>
            <a:ext cx="6858000" cy="29380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AA7D445-2D2F-4C81-91A2-1A1405B71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2"/>
          <a:stretch/>
        </p:blipFill>
        <p:spPr>
          <a:xfrm>
            <a:off x="36459" y="-114152"/>
            <a:ext cx="6858000" cy="15583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544D3D1-5C14-4750-B6CA-F570EBC29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28" y="506319"/>
            <a:ext cx="3340933" cy="8549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9F5654-B51C-4A6A-8EAD-B16E0A4D083A}"/>
              </a:ext>
            </a:extLst>
          </p:cNvPr>
          <p:cNvSpPr/>
          <p:nvPr/>
        </p:nvSpPr>
        <p:spPr>
          <a:xfrm>
            <a:off x="738851" y="1275509"/>
            <a:ext cx="56586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25CDD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一時預かり、やってます！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840BBAA-5E06-4620-AF6F-4462EA5A8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6003" r="9070" b="9493"/>
          <a:stretch/>
        </p:blipFill>
        <p:spPr>
          <a:xfrm>
            <a:off x="1527160" y="2814617"/>
            <a:ext cx="1230405" cy="102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D52073A3-EC31-48FC-8BE0-027C49B68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10921"/>
              </p:ext>
            </p:extLst>
          </p:nvPr>
        </p:nvGraphicFramePr>
        <p:xfrm>
          <a:off x="160834" y="4661874"/>
          <a:ext cx="4266656" cy="1501003"/>
        </p:xfrm>
        <a:graphic>
          <a:graphicData uri="http://schemas.openxmlformats.org/drawingml/2006/table">
            <a:tbl>
              <a:tblPr firstRow="1" firstCol="1" bandRow="1"/>
              <a:tblGrid>
                <a:gridCol w="1047892">
                  <a:extLst>
                    <a:ext uri="{9D8B030D-6E8A-4147-A177-3AD203B41FA5}">
                      <a16:colId xmlns:a16="http://schemas.microsoft.com/office/drawing/2014/main" val="3713913572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977915875"/>
                    </a:ext>
                  </a:extLst>
                </a:gridCol>
                <a:gridCol w="1649044">
                  <a:extLst>
                    <a:ext uri="{9D8B030D-6E8A-4147-A177-3AD203B41FA5}">
                      <a16:colId xmlns:a16="http://schemas.microsoft.com/office/drawing/2014/main" val="3962029947"/>
                    </a:ext>
                  </a:extLst>
                </a:gridCol>
              </a:tblGrid>
              <a:tr h="6955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コアタイム</a:t>
                      </a: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9:00~11:00</a:t>
                      </a: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コアタイム</a:t>
                      </a: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14:30~16:30</a:t>
                      </a: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94837"/>
                  </a:ext>
                </a:extLst>
              </a:tr>
              <a:tr h="3840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メンバー</a:t>
                      </a:r>
                      <a:r>
                        <a:rPr lang="en-US" alt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円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円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58608255"/>
                  </a:ext>
                </a:extLst>
              </a:tr>
              <a:tr h="3840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ゲスト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kern="100" baseline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ja-JP" sz="1600" b="1" i="0" kern="100" baseline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円</a:t>
                      </a:r>
                      <a:endParaRPr lang="ja-JP" sz="1600" b="1" i="0" kern="100" baseline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kern="100" baseline="0" dirty="0">
                          <a:effectLst/>
                          <a:latin typeface="游ゴシック Light" panose="020B0300000000000000" pitchFamily="50" charset="-128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ja-JP" sz="1600" b="1" i="0" kern="100" baseline="0" dirty="0">
                          <a:effectLst/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  <a:cs typeface="Times New Roman" panose="02020603050405020304" pitchFamily="18" charset="0"/>
                        </a:rPr>
                        <a:t>円</a:t>
                      </a:r>
                      <a:endParaRPr lang="ja-JP" sz="1600" b="1" i="0" kern="100" baseline="0" dirty="0">
                        <a:effectLst/>
                        <a:latin typeface="游ゴシック Light" panose="020B0300000000000000" pitchFamily="50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45879169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FAD6BC0-B838-46B3-B88D-5BA242F7F458}"/>
              </a:ext>
            </a:extLst>
          </p:cNvPr>
          <p:cNvSpPr txBox="1"/>
          <p:nvPr/>
        </p:nvSpPr>
        <p:spPr>
          <a:xfrm>
            <a:off x="356998" y="6175731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*</a:t>
            </a:r>
            <a:r>
              <a:rPr kumimoji="1" lang="ja-JP" altLang="en-US" dirty="0"/>
              <a:t>メンバー登録費（年会費）	</a:t>
            </a:r>
            <a:r>
              <a:rPr kumimoji="1" lang="en-US" altLang="ja-JP" dirty="0"/>
              <a:t>6,000</a:t>
            </a:r>
            <a:r>
              <a:rPr kumimoji="1" lang="ja-JP" altLang="en-US" dirty="0"/>
              <a:t>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F06F1B-878C-4913-A0D9-4EB71146A19C}"/>
              </a:ext>
            </a:extLst>
          </p:cNvPr>
          <p:cNvSpPr txBox="1"/>
          <p:nvPr/>
        </p:nvSpPr>
        <p:spPr>
          <a:xfrm>
            <a:off x="512962" y="1862320"/>
            <a:ext cx="461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働いていなくても大丈夫！</a:t>
            </a:r>
            <a:endParaRPr kumimoji="1"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利用目的も自由です！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E737D84C-D2CB-46FE-9B15-DAEF582CCD69}"/>
              </a:ext>
            </a:extLst>
          </p:cNvPr>
          <p:cNvSpPr/>
          <p:nvPr/>
        </p:nvSpPr>
        <p:spPr>
          <a:xfrm>
            <a:off x="4522598" y="3154141"/>
            <a:ext cx="2259202" cy="2251480"/>
          </a:xfrm>
          <a:prstGeom prst="wedgeRoundRectCallout">
            <a:avLst>
              <a:gd name="adj1" fmla="val 27144"/>
              <a:gd name="adj2" fmla="val 39263"/>
              <a:gd name="adj3" fmla="val 16667"/>
            </a:avLst>
          </a:prstGeom>
          <a:solidFill>
            <a:srgbClr val="A6F4D3">
              <a:alpha val="5098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b="1" dirty="0">
                <a:solidFill>
                  <a:schemeClr val="tx1"/>
                </a:solidFill>
              </a:rPr>
              <a:t>ご利用までの流れ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1400" b="1" dirty="0">
                <a:solidFill>
                  <a:schemeClr val="tx1"/>
                </a:solidFill>
              </a:rPr>
              <a:t>面談の翌日からでも 利用できます！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kumimoji="1" lang="ja-JP" altLang="en-US" sz="1400" dirty="0">
                <a:solidFill>
                  <a:schemeClr val="tx1"/>
                </a:solidFill>
              </a:rPr>
              <a:t>（空き状況によります）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1" lang="ja-JP" altLang="en-US" sz="1200" dirty="0">
                <a:solidFill>
                  <a:schemeClr val="tx1"/>
                </a:solidFill>
              </a:rPr>
              <a:t>お電話でｎ面談予約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1" lang="ja-JP" altLang="en-US" sz="1200" dirty="0">
                <a:solidFill>
                  <a:schemeClr val="tx1"/>
                </a:solidFill>
              </a:rPr>
              <a:t>利用日の予約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1" lang="ja-JP" altLang="en-US" sz="1200" dirty="0">
                <a:solidFill>
                  <a:schemeClr val="tx1"/>
                </a:solidFill>
              </a:rPr>
              <a:t>ご利用開始！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5A16503-DBEE-4DB2-862B-F57390F93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4" y="7736124"/>
            <a:ext cx="2592512" cy="66342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194F83-E6AD-4F11-B105-CE601C2E40E0}"/>
              </a:ext>
            </a:extLst>
          </p:cNvPr>
          <p:cNvSpPr txBox="1"/>
          <p:nvPr/>
        </p:nvSpPr>
        <p:spPr>
          <a:xfrm>
            <a:off x="5140417" y="9408129"/>
            <a:ext cx="1475544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/>
              <a:t>蒔田駅より徒歩</a:t>
            </a:r>
            <a:r>
              <a:rPr kumimoji="1" lang="en-US" altLang="ja-JP" sz="1050" dirty="0"/>
              <a:t>4</a:t>
            </a:r>
            <a:r>
              <a:rPr kumimoji="1" lang="ja-JP" altLang="en-US" sz="1050" dirty="0"/>
              <a:t>分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9E23878-2605-4851-86B5-D3F706771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8" t="46207" r="9712" b="45298"/>
          <a:stretch/>
        </p:blipFill>
        <p:spPr>
          <a:xfrm rot="20686565" flipH="1">
            <a:off x="342610" y="2530718"/>
            <a:ext cx="765387" cy="3251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40AF0E2-05E2-4C09-9B4C-F45B35A2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" y="2814617"/>
            <a:ext cx="1315210" cy="10392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C0BEECB-29A3-491F-A2C3-977CBD183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95" y="2814617"/>
            <a:ext cx="1478395" cy="10276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5154EFA-5D8C-4599-BBCD-EAAEE01AD4E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38916" r="40083" b="22712"/>
          <a:stretch/>
        </p:blipFill>
        <p:spPr bwMode="auto">
          <a:xfrm>
            <a:off x="4287018" y="7880334"/>
            <a:ext cx="2313940" cy="134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25D06B-969E-40FC-B4DA-9BBD382DFA8B}"/>
              </a:ext>
            </a:extLst>
          </p:cNvPr>
          <p:cNvSpPr txBox="1"/>
          <p:nvPr/>
        </p:nvSpPr>
        <p:spPr>
          <a:xfrm>
            <a:off x="5834887" y="8335270"/>
            <a:ext cx="699263" cy="4154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すもーる</a:t>
            </a:r>
            <a:endParaRPr kumimoji="1" lang="en-US" altLang="ja-JP" sz="9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すてっぷ</a:t>
            </a:r>
            <a:endParaRPr kumimoji="1" lang="en-US" altLang="ja-JP" sz="9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900" dirty="0">
                <a:solidFill>
                  <a:schemeClr val="bg1"/>
                </a:solidFill>
              </a:rPr>
              <a:t>保育園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BF9948-6B28-4F98-8454-66B863E6E4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9563" y="8507963"/>
            <a:ext cx="731608" cy="7316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EFC3D1-2A7F-4C26-9742-7DFAFA1229F2}"/>
              </a:ext>
            </a:extLst>
          </p:cNvPr>
          <p:cNvSpPr txBox="1"/>
          <p:nvPr/>
        </p:nvSpPr>
        <p:spPr>
          <a:xfrm>
            <a:off x="3192880" y="8077076"/>
            <a:ext cx="1063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お問い合わせ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面談のご予約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37DE8AB-9E2E-47D3-8B0A-725D5D545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36" y="1937512"/>
            <a:ext cx="2206137" cy="112880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B53AE9-BF17-4C22-98E0-D924D6922E9C}"/>
              </a:ext>
            </a:extLst>
          </p:cNvPr>
          <p:cNvSpPr txBox="1"/>
          <p:nvPr/>
        </p:nvSpPr>
        <p:spPr>
          <a:xfrm>
            <a:off x="4738760" y="2068747"/>
            <a:ext cx="206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初回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回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会員価格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キャンペーン中！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D499F1-7B92-4A3F-8982-AB075BE79D61}"/>
              </a:ext>
            </a:extLst>
          </p:cNvPr>
          <p:cNvSpPr txBox="1"/>
          <p:nvPr/>
        </p:nvSpPr>
        <p:spPr>
          <a:xfrm>
            <a:off x="313342" y="3886200"/>
            <a:ext cx="401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みんなでお話会・お友達と公園へ・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食育や英語タイムもあります♪</a:t>
            </a:r>
            <a:endParaRPr kumimoji="1" lang="en-US" altLang="ja-JP" dirty="0"/>
          </a:p>
        </p:txBody>
      </p:sp>
      <p:sp>
        <p:nvSpPr>
          <p:cNvPr id="16" name="フローチャート: 処理 15">
            <a:extLst>
              <a:ext uri="{FF2B5EF4-FFF2-40B4-BE49-F238E27FC236}">
                <a16:creationId xmlns:a16="http://schemas.microsoft.com/office/drawing/2014/main" id="{140131B0-C481-4F9F-BC63-ED5E50A4F4D5}"/>
              </a:ext>
            </a:extLst>
          </p:cNvPr>
          <p:cNvSpPr/>
          <p:nvPr/>
        </p:nvSpPr>
        <p:spPr>
          <a:xfrm>
            <a:off x="149493" y="169920"/>
            <a:ext cx="1702853" cy="854939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新年度</a:t>
            </a:r>
            <a:endParaRPr kumimoji="1" lang="en-US" altLang="ja-JP" sz="2400" b="1" dirty="0">
              <a:solidFill>
                <a:schemeClr val="tx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b="1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募集中！</a:t>
            </a:r>
          </a:p>
        </p:txBody>
      </p:sp>
    </p:spTree>
    <p:extLst>
      <p:ext uri="{BB962C8B-B14F-4D97-AF65-F5344CB8AC3E}">
        <p14:creationId xmlns:p14="http://schemas.microsoft.com/office/powerpoint/2010/main" val="94079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141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NK-B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赤荻 聡子</dc:creator>
  <cp:lastModifiedBy>Akaogi Soko</cp:lastModifiedBy>
  <cp:revision>21</cp:revision>
  <cp:lastPrinted>2022-03-18T07:40:50Z</cp:lastPrinted>
  <dcterms:created xsi:type="dcterms:W3CDTF">2021-05-01T12:19:14Z</dcterms:created>
  <dcterms:modified xsi:type="dcterms:W3CDTF">2022-03-29T01:10:55Z</dcterms:modified>
</cp:coreProperties>
</file>